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4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598513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41138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762" y="280949"/>
            <a:ext cx="13511068" cy="65625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9758" y="26203329"/>
            <a:ext cx="16321558" cy="25341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52488" y="18186382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200992" y="694219"/>
            <a:ext cx="12248485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1325234" y="12937042"/>
            <a:ext cx="22105082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9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&amp; AI Projects &amp; Training</a:t>
            </a:r>
          </a:p>
          <a:p>
            <a:pPr algn="ctr"/>
            <a:endParaRPr lang="en-US" sz="20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Security, Automation Test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80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82" y="11872776"/>
            <a:ext cx="11624417" cy="15040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05" y="16460339"/>
            <a:ext cx="11933972" cy="8723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7880"/>
            <a:ext cx="6872577" cy="9815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5935278"/>
            <a:ext cx="15573678" cy="5501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0" y="29156583"/>
            <a:ext cx="38272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Globally experienced faculty, fun &amp; easy learning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Project-based, Job-Focused, Certification Help, Smart Classrooms, AC, CCTV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0382" y="24926658"/>
            <a:ext cx="14994351" cy="36074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AD444D-6EC6-0331-9895-94D74574DC58}"/>
              </a:ext>
            </a:extLst>
          </p:cNvPr>
          <p:cNvSpPr/>
          <p:nvPr/>
        </p:nvSpPr>
        <p:spPr>
          <a:xfrm>
            <a:off x="696320" y="780871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9CF65-4469-FE23-72F4-BDD20F25CDCF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9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F7B4DF5-766B-7E81-5AEF-ABF3033BB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2" y="2279555"/>
            <a:ext cx="762821" cy="85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97212A-52BF-12E5-9A62-CDAB5E108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3141E31-913E-F1D6-EEA9-0330CE81C0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08" y="820529"/>
            <a:ext cx="2238413" cy="223841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D210E2D-076E-D4EC-6487-F070340FCD27}"/>
              </a:ext>
            </a:extLst>
          </p:cNvPr>
          <p:cNvSpPr/>
          <p:nvPr/>
        </p:nvSpPr>
        <p:spPr>
          <a:xfrm>
            <a:off x="696320" y="4283427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002A13C-E81A-D7B2-FDC7-7746EA76FF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82" y="4309941"/>
            <a:ext cx="2238412" cy="2238412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1254051-859A-EBE6-7956-E996C5027FA6}"/>
              </a:ext>
            </a:extLst>
          </p:cNvPr>
          <p:cNvSpPr/>
          <p:nvPr/>
        </p:nvSpPr>
        <p:spPr>
          <a:xfrm>
            <a:off x="909900" y="4775927"/>
            <a:ext cx="901363" cy="88525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EF1DF6-527A-3703-85FB-F539F0E1B528}"/>
              </a:ext>
            </a:extLst>
          </p:cNvPr>
          <p:cNvSpPr/>
          <p:nvPr/>
        </p:nvSpPr>
        <p:spPr>
          <a:xfrm>
            <a:off x="696320" y="6066593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1726</TotalTime>
  <Words>132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182</cp:revision>
  <dcterms:created xsi:type="dcterms:W3CDTF">2023-07-28T06:55:57Z</dcterms:created>
  <dcterms:modified xsi:type="dcterms:W3CDTF">2023-08-22T14:56:03Z</dcterms:modified>
</cp:coreProperties>
</file>